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1383625" cy="15119350"/>
  <p:notesSz cx="6858000" cy="9144000"/>
  <p:defaultTextStyle>
    <a:defPPr>
      <a:defRPr lang="en-US"/>
    </a:defPPr>
    <a:lvl1pPr marL="0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1pPr>
    <a:lvl2pPr marL="876041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2pPr>
    <a:lvl3pPr marL="1752082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3pPr>
    <a:lvl4pPr marL="2628123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4pPr>
    <a:lvl5pPr marL="3504164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5pPr>
    <a:lvl6pPr marL="4380205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6pPr>
    <a:lvl7pPr marL="5256246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7pPr>
    <a:lvl8pPr marL="6132286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8pPr>
    <a:lvl9pPr marL="7008327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0" d="100"/>
          <a:sy n="30" d="100"/>
        </p:scale>
        <p:origin x="1120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2474395"/>
            <a:ext cx="18176081" cy="5263774"/>
          </a:xfrm>
        </p:spPr>
        <p:txBody>
          <a:bodyPr anchor="b"/>
          <a:lstStyle>
            <a:lvl1pPr algn="ctr">
              <a:defRPr sz="1322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7941160"/>
            <a:ext cx="16037719" cy="3650342"/>
          </a:xfrm>
        </p:spPr>
        <p:txBody>
          <a:bodyPr/>
          <a:lstStyle>
            <a:lvl1pPr marL="0" indent="0" algn="ctr">
              <a:buNone/>
              <a:defRPr sz="5291"/>
            </a:lvl1pPr>
            <a:lvl2pPr marL="1007943" indent="0" algn="ctr">
              <a:buNone/>
              <a:defRPr sz="4409"/>
            </a:lvl2pPr>
            <a:lvl3pPr marL="2015886" indent="0" algn="ctr">
              <a:buNone/>
              <a:defRPr sz="3968"/>
            </a:lvl3pPr>
            <a:lvl4pPr marL="3023829" indent="0" algn="ctr">
              <a:buNone/>
              <a:defRPr sz="3527"/>
            </a:lvl4pPr>
            <a:lvl5pPr marL="4031772" indent="0" algn="ctr">
              <a:buNone/>
              <a:defRPr sz="3527"/>
            </a:lvl5pPr>
            <a:lvl6pPr marL="5039716" indent="0" algn="ctr">
              <a:buNone/>
              <a:defRPr sz="3527"/>
            </a:lvl6pPr>
            <a:lvl7pPr marL="6047659" indent="0" algn="ctr">
              <a:buNone/>
              <a:defRPr sz="3527"/>
            </a:lvl7pPr>
            <a:lvl8pPr marL="7055602" indent="0" algn="ctr">
              <a:buNone/>
              <a:defRPr sz="3527"/>
            </a:lvl8pPr>
            <a:lvl9pPr marL="8063545" indent="0" algn="ctr">
              <a:buNone/>
              <a:defRPr sz="352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E7DE3-3F80-45D5-B9AA-7D3D2FFD484F}" type="datetimeFigureOut">
              <a:rPr lang="en-MY" smtClean="0"/>
              <a:t>6/8/2021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69BE-EBE8-436A-BDA1-BF46BD9FCC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39211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E7DE3-3F80-45D5-B9AA-7D3D2FFD484F}" type="datetimeFigureOut">
              <a:rPr lang="en-MY" smtClean="0"/>
              <a:t>6/8/2021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69BE-EBE8-436A-BDA1-BF46BD9FCC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19977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804966"/>
            <a:ext cx="4610844" cy="12812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804966"/>
            <a:ext cx="13565237" cy="12812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E7DE3-3F80-45D5-B9AA-7D3D2FFD484F}" type="datetimeFigureOut">
              <a:rPr lang="en-MY" smtClean="0"/>
              <a:t>6/8/2021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69BE-EBE8-436A-BDA1-BF46BD9FCC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97630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E7DE3-3F80-45D5-B9AA-7D3D2FFD484F}" type="datetimeFigureOut">
              <a:rPr lang="en-MY" smtClean="0"/>
              <a:t>6/8/2021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69BE-EBE8-436A-BDA1-BF46BD9FCC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61416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3769342"/>
            <a:ext cx="18443377" cy="6289229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10118069"/>
            <a:ext cx="18443377" cy="3307357"/>
          </a:xfrm>
        </p:spPr>
        <p:txBody>
          <a:bodyPr/>
          <a:lstStyle>
            <a:lvl1pPr marL="0" indent="0">
              <a:buNone/>
              <a:defRPr sz="5291">
                <a:solidFill>
                  <a:schemeClr val="tx1"/>
                </a:solidFill>
              </a:defRPr>
            </a:lvl1pPr>
            <a:lvl2pPr marL="1007943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2pPr>
            <a:lvl3pPr marL="2015886" indent="0">
              <a:buNone/>
              <a:defRPr sz="3968">
                <a:solidFill>
                  <a:schemeClr val="tx1">
                    <a:tint val="75000"/>
                  </a:schemeClr>
                </a:solidFill>
              </a:defRPr>
            </a:lvl3pPr>
            <a:lvl4pPr marL="3023829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4pPr>
            <a:lvl5pPr marL="4031772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5pPr>
            <a:lvl6pPr marL="5039716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6pPr>
            <a:lvl7pPr marL="6047659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7pPr>
            <a:lvl8pPr marL="7055602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8pPr>
            <a:lvl9pPr marL="8063545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E7DE3-3F80-45D5-B9AA-7D3D2FFD484F}" type="datetimeFigureOut">
              <a:rPr lang="en-MY" smtClean="0"/>
              <a:t>6/8/2021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69BE-EBE8-436A-BDA1-BF46BD9FCC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6821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4024827"/>
            <a:ext cx="9088041" cy="959308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4024827"/>
            <a:ext cx="9088041" cy="959308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E7DE3-3F80-45D5-B9AA-7D3D2FFD484F}" type="datetimeFigureOut">
              <a:rPr lang="en-MY" smtClean="0"/>
              <a:t>6/8/2021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69BE-EBE8-436A-BDA1-BF46BD9FCC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6254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804969"/>
            <a:ext cx="18443377" cy="29223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3706342"/>
            <a:ext cx="9046274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43" indent="0">
              <a:buNone/>
              <a:defRPr sz="4409" b="1"/>
            </a:lvl2pPr>
            <a:lvl3pPr marL="2015886" indent="0">
              <a:buNone/>
              <a:defRPr sz="3968" b="1"/>
            </a:lvl3pPr>
            <a:lvl4pPr marL="3023829" indent="0">
              <a:buNone/>
              <a:defRPr sz="3527" b="1"/>
            </a:lvl4pPr>
            <a:lvl5pPr marL="4031772" indent="0">
              <a:buNone/>
              <a:defRPr sz="3527" b="1"/>
            </a:lvl5pPr>
            <a:lvl6pPr marL="5039716" indent="0">
              <a:buNone/>
              <a:defRPr sz="3527" b="1"/>
            </a:lvl6pPr>
            <a:lvl7pPr marL="6047659" indent="0">
              <a:buNone/>
              <a:defRPr sz="3527" b="1"/>
            </a:lvl7pPr>
            <a:lvl8pPr marL="7055602" indent="0">
              <a:buNone/>
              <a:defRPr sz="3527" b="1"/>
            </a:lvl8pPr>
            <a:lvl9pPr marL="8063545" indent="0">
              <a:buNone/>
              <a:defRPr sz="352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5522763"/>
            <a:ext cx="9046274" cy="81231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3706342"/>
            <a:ext cx="9090826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43" indent="0">
              <a:buNone/>
              <a:defRPr sz="4409" b="1"/>
            </a:lvl2pPr>
            <a:lvl3pPr marL="2015886" indent="0">
              <a:buNone/>
              <a:defRPr sz="3968" b="1"/>
            </a:lvl3pPr>
            <a:lvl4pPr marL="3023829" indent="0">
              <a:buNone/>
              <a:defRPr sz="3527" b="1"/>
            </a:lvl4pPr>
            <a:lvl5pPr marL="4031772" indent="0">
              <a:buNone/>
              <a:defRPr sz="3527" b="1"/>
            </a:lvl5pPr>
            <a:lvl6pPr marL="5039716" indent="0">
              <a:buNone/>
              <a:defRPr sz="3527" b="1"/>
            </a:lvl6pPr>
            <a:lvl7pPr marL="6047659" indent="0">
              <a:buNone/>
              <a:defRPr sz="3527" b="1"/>
            </a:lvl7pPr>
            <a:lvl8pPr marL="7055602" indent="0">
              <a:buNone/>
              <a:defRPr sz="3527" b="1"/>
            </a:lvl8pPr>
            <a:lvl9pPr marL="8063545" indent="0">
              <a:buNone/>
              <a:defRPr sz="352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5522763"/>
            <a:ext cx="9090826" cy="81231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E7DE3-3F80-45D5-B9AA-7D3D2FFD484F}" type="datetimeFigureOut">
              <a:rPr lang="en-MY" smtClean="0"/>
              <a:t>6/8/2021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69BE-EBE8-436A-BDA1-BF46BD9FCC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31631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E7DE3-3F80-45D5-B9AA-7D3D2FFD484F}" type="datetimeFigureOut">
              <a:rPr lang="en-MY" smtClean="0"/>
              <a:t>6/8/2021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69BE-EBE8-436A-BDA1-BF46BD9FCC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65002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E7DE3-3F80-45D5-B9AA-7D3D2FFD484F}" type="datetimeFigureOut">
              <a:rPr lang="en-MY" smtClean="0"/>
              <a:t>6/8/2021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69BE-EBE8-436A-BDA1-BF46BD9FCC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55625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007957"/>
            <a:ext cx="6896776" cy="3527848"/>
          </a:xfrm>
        </p:spPr>
        <p:txBody>
          <a:bodyPr anchor="b"/>
          <a:lstStyle>
            <a:lvl1pPr>
              <a:defRPr sz="705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2176910"/>
            <a:ext cx="10825460" cy="10744538"/>
          </a:xfrm>
        </p:spPr>
        <p:txBody>
          <a:bodyPr/>
          <a:lstStyle>
            <a:lvl1pPr>
              <a:defRPr sz="7055"/>
            </a:lvl1pPr>
            <a:lvl2pPr>
              <a:defRPr sz="6173"/>
            </a:lvl2pPr>
            <a:lvl3pPr>
              <a:defRPr sz="5291"/>
            </a:lvl3pPr>
            <a:lvl4pPr>
              <a:defRPr sz="4409"/>
            </a:lvl4pPr>
            <a:lvl5pPr>
              <a:defRPr sz="4409"/>
            </a:lvl5pPr>
            <a:lvl6pPr>
              <a:defRPr sz="4409"/>
            </a:lvl6pPr>
            <a:lvl7pPr>
              <a:defRPr sz="4409"/>
            </a:lvl7pPr>
            <a:lvl8pPr>
              <a:defRPr sz="4409"/>
            </a:lvl8pPr>
            <a:lvl9pPr>
              <a:defRPr sz="440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4535805"/>
            <a:ext cx="6896776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43" indent="0">
              <a:buNone/>
              <a:defRPr sz="3086"/>
            </a:lvl2pPr>
            <a:lvl3pPr marL="2015886" indent="0">
              <a:buNone/>
              <a:defRPr sz="2646"/>
            </a:lvl3pPr>
            <a:lvl4pPr marL="3023829" indent="0">
              <a:buNone/>
              <a:defRPr sz="2205"/>
            </a:lvl4pPr>
            <a:lvl5pPr marL="4031772" indent="0">
              <a:buNone/>
              <a:defRPr sz="2205"/>
            </a:lvl5pPr>
            <a:lvl6pPr marL="5039716" indent="0">
              <a:buNone/>
              <a:defRPr sz="2205"/>
            </a:lvl6pPr>
            <a:lvl7pPr marL="6047659" indent="0">
              <a:buNone/>
              <a:defRPr sz="2205"/>
            </a:lvl7pPr>
            <a:lvl8pPr marL="7055602" indent="0">
              <a:buNone/>
              <a:defRPr sz="2205"/>
            </a:lvl8pPr>
            <a:lvl9pPr marL="8063545" indent="0">
              <a:buNone/>
              <a:defRPr sz="220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E7DE3-3F80-45D5-B9AA-7D3D2FFD484F}" type="datetimeFigureOut">
              <a:rPr lang="en-MY" smtClean="0"/>
              <a:t>6/8/2021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69BE-EBE8-436A-BDA1-BF46BD9FCC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38096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007957"/>
            <a:ext cx="6896776" cy="3527848"/>
          </a:xfrm>
        </p:spPr>
        <p:txBody>
          <a:bodyPr anchor="b"/>
          <a:lstStyle>
            <a:lvl1pPr>
              <a:defRPr sz="705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2176910"/>
            <a:ext cx="10825460" cy="10744538"/>
          </a:xfrm>
        </p:spPr>
        <p:txBody>
          <a:bodyPr anchor="t"/>
          <a:lstStyle>
            <a:lvl1pPr marL="0" indent="0">
              <a:buNone/>
              <a:defRPr sz="7055"/>
            </a:lvl1pPr>
            <a:lvl2pPr marL="1007943" indent="0">
              <a:buNone/>
              <a:defRPr sz="6173"/>
            </a:lvl2pPr>
            <a:lvl3pPr marL="2015886" indent="0">
              <a:buNone/>
              <a:defRPr sz="5291"/>
            </a:lvl3pPr>
            <a:lvl4pPr marL="3023829" indent="0">
              <a:buNone/>
              <a:defRPr sz="4409"/>
            </a:lvl4pPr>
            <a:lvl5pPr marL="4031772" indent="0">
              <a:buNone/>
              <a:defRPr sz="4409"/>
            </a:lvl5pPr>
            <a:lvl6pPr marL="5039716" indent="0">
              <a:buNone/>
              <a:defRPr sz="4409"/>
            </a:lvl6pPr>
            <a:lvl7pPr marL="6047659" indent="0">
              <a:buNone/>
              <a:defRPr sz="4409"/>
            </a:lvl7pPr>
            <a:lvl8pPr marL="7055602" indent="0">
              <a:buNone/>
              <a:defRPr sz="4409"/>
            </a:lvl8pPr>
            <a:lvl9pPr marL="8063545" indent="0">
              <a:buNone/>
              <a:defRPr sz="440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4535805"/>
            <a:ext cx="6896776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43" indent="0">
              <a:buNone/>
              <a:defRPr sz="3086"/>
            </a:lvl2pPr>
            <a:lvl3pPr marL="2015886" indent="0">
              <a:buNone/>
              <a:defRPr sz="2646"/>
            </a:lvl3pPr>
            <a:lvl4pPr marL="3023829" indent="0">
              <a:buNone/>
              <a:defRPr sz="2205"/>
            </a:lvl4pPr>
            <a:lvl5pPr marL="4031772" indent="0">
              <a:buNone/>
              <a:defRPr sz="2205"/>
            </a:lvl5pPr>
            <a:lvl6pPr marL="5039716" indent="0">
              <a:buNone/>
              <a:defRPr sz="2205"/>
            </a:lvl6pPr>
            <a:lvl7pPr marL="6047659" indent="0">
              <a:buNone/>
              <a:defRPr sz="2205"/>
            </a:lvl7pPr>
            <a:lvl8pPr marL="7055602" indent="0">
              <a:buNone/>
              <a:defRPr sz="2205"/>
            </a:lvl8pPr>
            <a:lvl9pPr marL="8063545" indent="0">
              <a:buNone/>
              <a:defRPr sz="220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E7DE3-3F80-45D5-B9AA-7D3D2FFD484F}" type="datetimeFigureOut">
              <a:rPr lang="en-MY" smtClean="0"/>
              <a:t>6/8/2021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69BE-EBE8-436A-BDA1-BF46BD9FCC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29539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804969"/>
            <a:ext cx="18443377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4024827"/>
            <a:ext cx="18443377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14013401"/>
            <a:ext cx="4811316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E7DE3-3F80-45D5-B9AA-7D3D2FFD484F}" type="datetimeFigureOut">
              <a:rPr lang="en-MY" smtClean="0"/>
              <a:t>6/8/2021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14013401"/>
            <a:ext cx="7216973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14013401"/>
            <a:ext cx="4811316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169BE-EBE8-436A-BDA1-BF46BD9FCC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84764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015886" rtl="0" eaLnBrk="1" latinLnBrk="0" hangingPunct="1">
        <a:lnSpc>
          <a:spcPct val="90000"/>
        </a:lnSpc>
        <a:spcBef>
          <a:spcPct val="0"/>
        </a:spcBef>
        <a:buNone/>
        <a:defRPr sz="9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3972" indent="-503972" algn="l" defTabSz="2015886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6173" kern="1200">
          <a:solidFill>
            <a:schemeClr val="tx1"/>
          </a:solidFill>
          <a:latin typeface="+mn-lt"/>
          <a:ea typeface="+mn-ea"/>
          <a:cs typeface="+mn-cs"/>
        </a:defRPr>
      </a:lvl1pPr>
      <a:lvl2pPr marL="1511915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2pPr>
      <a:lvl3pPr marL="2519858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3pPr>
      <a:lvl4pPr marL="3527801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535744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543687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551630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559573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567517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1pPr>
      <a:lvl2pPr marL="1007943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2015886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3pPr>
      <a:lvl4pPr marL="3023829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031772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039716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047659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055602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063545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5888" y="164188"/>
            <a:ext cx="4192071" cy="15134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3685" y="212652"/>
            <a:ext cx="4548846" cy="138140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51353" y="1707515"/>
            <a:ext cx="12016468" cy="1667622"/>
          </a:xfrm>
          <a:prstGeom prst="rect">
            <a:avLst/>
          </a:prstGeom>
          <a:noFill/>
        </p:spPr>
        <p:txBody>
          <a:bodyPr wrap="square" lIns="203696" tIns="101847" rIns="203696" bIns="101847" rtlCol="0">
            <a:spAutoFit/>
          </a:bodyPr>
          <a:lstStyle/>
          <a:p>
            <a:pPr algn="ctr"/>
            <a:r>
              <a:rPr lang="en-US" sz="4500" b="1" dirty="0"/>
              <a:t>Poster Title (Guideline for Presentation)</a:t>
            </a:r>
          </a:p>
          <a:p>
            <a:pPr algn="ctr"/>
            <a:r>
              <a:rPr lang="en-US" sz="2500" b="1" u="sng" dirty="0"/>
              <a:t>H. I. Jaafar</a:t>
            </a:r>
            <a:r>
              <a:rPr lang="en-US" sz="2500" b="1" baseline="30000" dirty="0"/>
              <a:t>1*</a:t>
            </a:r>
            <a:r>
              <a:rPr lang="en-US" sz="2500" b="1" dirty="0"/>
              <a:t>, J. A. J. Alsayaydeh</a:t>
            </a:r>
            <a:r>
              <a:rPr lang="en-US" sz="2500" b="1" baseline="30000" dirty="0"/>
              <a:t>1</a:t>
            </a:r>
            <a:r>
              <a:rPr lang="en-US" sz="2500" b="1" dirty="0"/>
              <a:t>, A. W. Y. Kang</a:t>
            </a:r>
            <a:r>
              <a:rPr lang="en-US" sz="2500" b="1" baseline="30000" dirty="0"/>
              <a:t>1</a:t>
            </a:r>
            <a:r>
              <a:rPr lang="en-US" sz="2500" b="1" dirty="0"/>
              <a:t>, H. Bakri</a:t>
            </a:r>
            <a:r>
              <a:rPr lang="en-US" sz="2500" b="1" baseline="30000" dirty="0"/>
              <a:t>1</a:t>
            </a:r>
            <a:r>
              <a:rPr lang="en-US" sz="2500" b="1" dirty="0"/>
              <a:t>, Z. Mohamed</a:t>
            </a:r>
            <a:r>
              <a:rPr lang="en-US" sz="2500" b="1" baseline="30000" dirty="0"/>
              <a:t>2</a:t>
            </a:r>
            <a:r>
              <a:rPr lang="en-US" sz="2500" b="1" dirty="0"/>
              <a:t>, </a:t>
            </a:r>
          </a:p>
          <a:p>
            <a:pPr algn="ctr"/>
            <a:r>
              <a:rPr lang="en-US" sz="2500" b="1" baseline="30000" dirty="0"/>
              <a:t>1</a:t>
            </a:r>
            <a:r>
              <a:rPr lang="en-US" sz="2500" b="1" dirty="0"/>
              <a:t>Universiti </a:t>
            </a:r>
            <a:r>
              <a:rPr lang="en-US" sz="2500" b="1" dirty="0" err="1"/>
              <a:t>Teknikal</a:t>
            </a:r>
            <a:r>
              <a:rPr lang="en-US" sz="2500" b="1" dirty="0"/>
              <a:t> Malaysia Melaka (UTeM</a:t>
            </a:r>
            <a:r>
              <a:rPr lang="en-US" sz="2500" b="1" dirty="0" smtClean="0"/>
              <a:t>) &amp; </a:t>
            </a:r>
            <a:r>
              <a:rPr lang="en-US" sz="2500" b="1" baseline="30000" dirty="0"/>
              <a:t>2</a:t>
            </a:r>
            <a:r>
              <a:rPr lang="en-US" sz="2500" b="1" dirty="0"/>
              <a:t>Universiti </a:t>
            </a:r>
            <a:r>
              <a:rPr lang="en-US" sz="2500" b="1" dirty="0" err="1"/>
              <a:t>Teknologi</a:t>
            </a:r>
            <a:r>
              <a:rPr lang="en-US" sz="2500" b="1" dirty="0"/>
              <a:t> Malaysia (UTM)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55625" y="4031011"/>
            <a:ext cx="6836320" cy="4658892"/>
          </a:xfrm>
          <a:prstGeom prst="round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3103" tIns="21550" rIns="43103" bIns="21550" spcCol="0" rtlCol="0" anchor="ctr"/>
          <a:lstStyle/>
          <a:p>
            <a:pPr algn="just"/>
            <a:endParaRPr lang="en-US" sz="198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n-US" sz="1980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8914" y="3423479"/>
            <a:ext cx="4604984" cy="667348"/>
          </a:xfrm>
          <a:prstGeom prst="rect">
            <a:avLst/>
          </a:prstGeom>
          <a:noFill/>
        </p:spPr>
        <p:txBody>
          <a:bodyPr wrap="square" lIns="203696" tIns="101847" rIns="203696" bIns="101847" rtlCol="0">
            <a:spAutoFit/>
          </a:bodyPr>
          <a:lstStyle/>
          <a:p>
            <a:r>
              <a:rPr lang="en-US" sz="3000" b="1" u="sng" dirty="0"/>
              <a:t>Background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27837" y="3476722"/>
            <a:ext cx="4604984" cy="667348"/>
          </a:xfrm>
          <a:prstGeom prst="rect">
            <a:avLst/>
          </a:prstGeom>
          <a:noFill/>
        </p:spPr>
        <p:txBody>
          <a:bodyPr wrap="square" lIns="203696" tIns="101847" rIns="203696" bIns="101847" rtlCol="0">
            <a:spAutoFit/>
          </a:bodyPr>
          <a:lstStyle/>
          <a:p>
            <a:r>
              <a:rPr lang="en-US" sz="3000" b="1" u="sng" dirty="0"/>
              <a:t>Aim of Work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235124" y="3495696"/>
            <a:ext cx="4604984" cy="667348"/>
          </a:xfrm>
          <a:prstGeom prst="rect">
            <a:avLst/>
          </a:prstGeom>
          <a:noFill/>
        </p:spPr>
        <p:txBody>
          <a:bodyPr wrap="square" lIns="203696" tIns="101847" rIns="203696" bIns="101847" rtlCol="0">
            <a:spAutoFit/>
          </a:bodyPr>
          <a:lstStyle/>
          <a:p>
            <a:r>
              <a:rPr lang="en-US" sz="3000" b="1" u="sng" dirty="0"/>
              <a:t>Methodology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1488" y="8706339"/>
            <a:ext cx="4604984" cy="667348"/>
          </a:xfrm>
          <a:prstGeom prst="rect">
            <a:avLst/>
          </a:prstGeom>
          <a:noFill/>
        </p:spPr>
        <p:txBody>
          <a:bodyPr wrap="square" lIns="203696" tIns="101847" rIns="203696" bIns="101847" rtlCol="0">
            <a:spAutoFit/>
          </a:bodyPr>
          <a:lstStyle/>
          <a:p>
            <a:r>
              <a:rPr lang="en-US" sz="3000" b="1" u="sng" dirty="0"/>
              <a:t>Results and Discussion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217043" y="8717902"/>
            <a:ext cx="4604984" cy="667348"/>
          </a:xfrm>
          <a:prstGeom prst="rect">
            <a:avLst/>
          </a:prstGeom>
          <a:noFill/>
        </p:spPr>
        <p:txBody>
          <a:bodyPr wrap="square" lIns="203696" tIns="101847" rIns="203696" bIns="101847" rtlCol="0">
            <a:spAutoFit/>
          </a:bodyPr>
          <a:lstStyle/>
          <a:p>
            <a:r>
              <a:rPr lang="en-US" sz="3000" b="1" u="sng" dirty="0"/>
              <a:t>Conclusion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3076913" y="13917262"/>
            <a:ext cx="8626735" cy="1080298"/>
            <a:chOff x="5785786" y="19775424"/>
            <a:chExt cx="12200978" cy="1527889"/>
          </a:xfrm>
        </p:grpSpPr>
        <p:sp>
          <p:nvSpPr>
            <p:cNvPr id="20" name="TextBox 19"/>
            <p:cNvSpPr txBox="1"/>
            <p:nvPr/>
          </p:nvSpPr>
          <p:spPr>
            <a:xfrm>
              <a:off x="5785786" y="19775424"/>
              <a:ext cx="5394960" cy="875740"/>
            </a:xfrm>
            <a:prstGeom prst="rect">
              <a:avLst/>
            </a:prstGeom>
            <a:noFill/>
          </p:spPr>
          <p:txBody>
            <a:bodyPr wrap="square" lIns="203696" tIns="101847" rIns="203696" bIns="101847" rtlCol="0">
              <a:spAutoFit/>
            </a:bodyPr>
            <a:lstStyle/>
            <a:p>
              <a:r>
                <a:rPr lang="en-US" sz="2687" b="1" i="1" dirty="0"/>
                <a:t>*Contact Information:</a:t>
              </a: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10347959" y="19884037"/>
              <a:ext cx="7638805" cy="1419276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203696" tIns="101847" rIns="203696" bIns="101847" rtlCol="0" anchor="ctr"/>
            <a:lstStyle/>
            <a:p>
              <a:pPr algn="ctr"/>
              <a:endParaRPr lang="en-US" sz="2439" b="1" u="sng" dirty="0"/>
            </a:p>
            <a:p>
              <a:pPr algn="just"/>
              <a:endParaRPr lang="en-US" sz="2687" b="1" dirty="0">
                <a:latin typeface="Arial Black" pitchFamily="34" charset="0"/>
                <a:cs typeface="Arial" pitchFamily="34" charset="0"/>
              </a:endParaRPr>
            </a:p>
            <a:p>
              <a:r>
                <a:rPr lang="en-US" sz="1980" b="1" dirty="0">
                  <a:latin typeface="Arial" pitchFamily="34" charset="0"/>
                  <a:cs typeface="Arial" pitchFamily="34" charset="0"/>
                </a:rPr>
                <a:t>Name: </a:t>
              </a:r>
              <a:r>
                <a:rPr lang="en-US" sz="1980" b="1" dirty="0" err="1">
                  <a:latin typeface="Arial" pitchFamily="34" charset="0"/>
                  <a:cs typeface="Arial" pitchFamily="34" charset="0"/>
                </a:rPr>
                <a:t>Hazriq</a:t>
              </a:r>
              <a:r>
                <a:rPr lang="en-US" sz="1980" b="1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980" b="1" dirty="0" err="1">
                  <a:latin typeface="Arial" pitchFamily="34" charset="0"/>
                  <a:cs typeface="Arial" pitchFamily="34" charset="0"/>
                </a:rPr>
                <a:t>Izzuan</a:t>
              </a:r>
              <a:r>
                <a:rPr lang="en-US" sz="1980" b="1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980" b="1" dirty="0" err="1">
                  <a:latin typeface="Arial" pitchFamily="34" charset="0"/>
                  <a:cs typeface="Arial" pitchFamily="34" charset="0"/>
                </a:rPr>
                <a:t>Jaafar</a:t>
              </a:r>
              <a:r>
                <a:rPr lang="en-US" sz="1980" b="1" dirty="0">
                  <a:latin typeface="Arial" pitchFamily="34" charset="0"/>
                  <a:cs typeface="Arial" pitchFamily="34" charset="0"/>
                </a:rPr>
                <a:t> (</a:t>
              </a:r>
              <a:r>
                <a:rPr lang="en-US" sz="1980" b="1" i="1" dirty="0" err="1">
                  <a:latin typeface="Arial" pitchFamily="34" charset="0"/>
                  <a:cs typeface="Arial" pitchFamily="34" charset="0"/>
                </a:rPr>
                <a:t>UTeM</a:t>
              </a:r>
              <a:r>
                <a:rPr lang="en-US" sz="1980" b="1" dirty="0">
                  <a:latin typeface="Arial" pitchFamily="34" charset="0"/>
                  <a:cs typeface="Arial" pitchFamily="34" charset="0"/>
                </a:rPr>
                <a:t>)</a:t>
              </a:r>
            </a:p>
            <a:p>
              <a:r>
                <a:rPr lang="en-US" sz="1980" b="1" dirty="0">
                  <a:latin typeface="Arial" pitchFamily="34" charset="0"/>
                  <a:cs typeface="Arial" pitchFamily="34" charset="0"/>
                </a:rPr>
                <a:t>Email: hazriq@utem.edu.my           </a:t>
              </a:r>
            </a:p>
            <a:p>
              <a:r>
                <a:rPr lang="en-US" sz="198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Tel: 01X-XXXXXXX</a:t>
              </a:r>
            </a:p>
            <a:p>
              <a:pPr algn="ctr"/>
              <a:endParaRPr lang="en-US" sz="2439" dirty="0"/>
            </a:p>
            <a:p>
              <a:pPr algn="ctr"/>
              <a:endParaRPr lang="en-US" sz="2439" dirty="0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14289025" y="8746970"/>
            <a:ext cx="4604984" cy="667348"/>
          </a:xfrm>
          <a:prstGeom prst="rect">
            <a:avLst/>
          </a:prstGeom>
          <a:noFill/>
        </p:spPr>
        <p:txBody>
          <a:bodyPr wrap="square" lIns="203696" tIns="101847" rIns="203696" bIns="101847" rtlCol="0">
            <a:spAutoFit/>
          </a:bodyPr>
          <a:lstStyle/>
          <a:p>
            <a:r>
              <a:rPr lang="en-US" sz="3000" b="1" u="sng" dirty="0"/>
              <a:t>References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7292479" y="4059010"/>
            <a:ext cx="6836320" cy="4658892"/>
          </a:xfrm>
          <a:prstGeom prst="round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3103" tIns="21550" rIns="43103" bIns="21550" spcCol="0" rtlCol="0" anchor="ctr"/>
          <a:lstStyle/>
          <a:p>
            <a:pPr algn="just"/>
            <a:endParaRPr lang="en-US" sz="198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n-US" sz="1980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14334770" y="4083820"/>
            <a:ext cx="6836320" cy="4658892"/>
          </a:xfrm>
          <a:prstGeom prst="round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3103" tIns="21550" rIns="43103" bIns="21550" spcCol="0" rtlCol="0" anchor="ctr"/>
          <a:lstStyle/>
          <a:p>
            <a:pPr algn="just"/>
            <a:endParaRPr lang="en-US" sz="198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n-US" sz="1980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259170" y="9265772"/>
            <a:ext cx="6856464" cy="4658892"/>
          </a:xfrm>
          <a:prstGeom prst="round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3103" tIns="21550" rIns="43103" bIns="21550" spcCol="0" rtlCol="0" anchor="ctr"/>
          <a:lstStyle/>
          <a:p>
            <a:pPr algn="just"/>
            <a:endParaRPr lang="en-US" sz="198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n-US" sz="1980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296024" y="9293771"/>
            <a:ext cx="6856464" cy="4658892"/>
          </a:xfrm>
          <a:prstGeom prst="round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3103" tIns="21550" rIns="43103" bIns="21550" spcCol="0" rtlCol="0" anchor="ctr"/>
          <a:lstStyle/>
          <a:p>
            <a:pPr algn="just"/>
            <a:endParaRPr lang="en-US" sz="198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n-US" sz="1980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14338315" y="9318581"/>
            <a:ext cx="6856464" cy="4658892"/>
          </a:xfrm>
          <a:prstGeom prst="round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3103" tIns="21550" rIns="43103" bIns="21550" spcCol="0" rtlCol="0" anchor="ctr"/>
          <a:lstStyle/>
          <a:p>
            <a:pPr algn="just"/>
            <a:endParaRPr lang="en-US" sz="198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n-US" sz="1980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pic>
        <p:nvPicPr>
          <p:cNvPr id="24" name="Picture 23" descr="Graphical user interface&#10;&#10;Description automatically generated">
            <a:extLst>
              <a:ext uri="{FF2B5EF4-FFF2-40B4-BE49-F238E27FC236}">
                <a16:creationId xmlns="" xmlns:a16="http://schemas.microsoft.com/office/drawing/2014/main" id="{1B13FB76-7345-4190-BB8D-E56CD11FF8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8586" y="-783101"/>
            <a:ext cx="7147021" cy="3375531"/>
          </a:xfrm>
          <a:prstGeom prst="rect">
            <a:avLst/>
          </a:prstGeom>
        </p:spPr>
      </p:pic>
      <p:pic>
        <p:nvPicPr>
          <p:cNvPr id="1030" name="Picture 6" descr="Free High Quality Male Icon PNG Transparent Background, Free Download #7928  - FreeIcons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5124" y="1774129"/>
            <a:ext cx="1752619" cy="175261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614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</TotalTime>
  <Words>79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34</cp:revision>
  <dcterms:created xsi:type="dcterms:W3CDTF">2021-04-25T03:08:11Z</dcterms:created>
  <dcterms:modified xsi:type="dcterms:W3CDTF">2021-08-06T09:01:09Z</dcterms:modified>
</cp:coreProperties>
</file>